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59" r:id="rId4"/>
    <p:sldId id="260" r:id="rId5"/>
    <p:sldId id="261" r:id="rId6"/>
    <p:sldId id="262" r:id="rId7"/>
    <p:sldId id="263" r:id="rId8"/>
    <p:sldId id="278" r:id="rId9"/>
    <p:sldId id="279" r:id="rId10"/>
    <p:sldId id="256" r:id="rId11"/>
    <p:sldId id="264" r:id="rId12"/>
    <p:sldId id="265" r:id="rId13"/>
    <p:sldId id="267" r:id="rId14"/>
    <p:sldId id="268" r:id="rId15"/>
    <p:sldId id="275" r:id="rId16"/>
    <p:sldId id="276" r:id="rId17"/>
    <p:sldId id="273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9" autoAdjust="0"/>
    <p:restoredTop sz="94660"/>
  </p:normalViewPr>
  <p:slideViewPr>
    <p:cSldViewPr snapToGrid="0">
      <p:cViewPr varScale="1">
        <p:scale>
          <a:sx n="57" d="100"/>
          <a:sy n="57" d="100"/>
        </p:scale>
        <p:origin x="119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0645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2-10-30T11:28:04.1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29021 13692 0</inkml:trace>
  <inkml:trace contextRef="#ctx0" brushRef="#br0" timeOffset="1349.87">29195 13519 0</inkml:trace>
  <inkml:trace contextRef="#ctx0" brushRef="#br0" timeOffset="4312.89">29964 13891 0,'-25'0'94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1075-7C66-772F-782C-263D6C849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7459E-2F98-EC01-BA4B-8A8C0FCC1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B89A4-6A3A-CF77-8C79-BA3FDFBF3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7B6F8-E31B-414C-7141-87004373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95591-7B0F-B94C-0A0B-CEDA3147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3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7A9E-6905-1233-B311-DBB373E55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B1B03-D9BA-0B68-C5B0-2B141A4FA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5F85-0909-5663-9CCB-32467FC46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807A0-49FD-C582-8D0C-8DB681CB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A43EE-0BA5-093D-FB96-61889393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5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D595B-7EF5-4754-EC0F-A2B7D7853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3F999-238E-F983-AB35-24CFAA609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D5E0A-DDE6-7E65-F8F5-57F730249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1E2D8-D9DC-DD1F-BCFA-85B7F0BB0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E0AFE-4928-FFD3-4905-8064980BC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B303-FF7D-D58F-4EC1-CFD3A8706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51491-BCF2-A5F3-385D-AA0B1F527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75B7C-D44B-D8ED-0FD3-469B83847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6BCB9-D3D1-F4B1-A267-28E371E9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68DA2-2D81-AE8E-C06D-7FAB8911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8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EF0A-14D9-4DA9-7F51-5D174ED4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8B855-1E23-0DE8-F3C0-68A425E40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BD947-8C38-BCB8-1931-5842D718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C097B-D8DE-AFD5-3D05-8227C96A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816CD-A5F0-F8D4-FEBD-FDFB9768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0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529A-CF07-8B77-5384-837E5269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3E68B-8D0B-491D-FA39-D4679A6E0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AD5CA-4BC4-BB3F-B7C8-3DAFEDA4D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282F3-5A3E-8F46-3270-1B37AC38B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CD80D-1D32-0F6E-FE53-AF2101AD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8D238-D66E-2456-0517-3E8AFBC3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542B-5896-E8CD-5298-C724AC5A9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3057B-63E8-18AE-7FC5-E7C342D1B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F458E-B037-1767-A20D-9816D9461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D48672-1151-5BE1-EC65-4B7AF49F2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24ACD-A8AA-7884-1A49-55AECA957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CA931-3454-27B5-67AE-9AD363103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900338-6D1C-AD43-5EB8-362505CB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97EA7-E5E1-0F30-557F-E87A5640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84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D74B-8D88-E4FB-55F2-807AB462E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CB774-D228-7994-BF10-CF6B53C8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F1451-48FA-BE24-5E85-B654764B4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1FAFF-90BF-D7B3-2C2A-A331EB3E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7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AC5DD-FBA4-9E6E-5DB8-906F4BA94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8C9636-C82D-F254-0FD2-31308B4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8EFA6-7966-4000-9188-2362F3D6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4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70DE2-40DC-4020-DCA4-CE126CB2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47BEB-3E4F-5118-D0E8-45C81D72B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D7938-F498-4C02-F11B-3D5EF76C2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63DCB-E454-648B-830B-9ED57161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CB795-0478-2B8B-0C30-7423E10DA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B9A0A-56AE-0F64-CDA3-B5696F9A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7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235D-9137-7358-0750-8ADBE6F4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D3F72-AAAD-DF88-ABBD-9C5FADE3D2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2C09E-61F8-8F33-9D92-C64924C30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6AA21-97D5-A894-4F2E-762DBD0A2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5990-D00A-7DCA-B507-85CDA0183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77DA1-65F8-81D4-C170-04F4793D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77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72757-8960-5E6D-7E79-F8ED98B2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A2EB8-2FA7-91B9-2D60-19EEBB1E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145E8-A894-A8C5-4C2C-DF5AF5988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15E77-5909-451D-BB01-518C5A85798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67194-44BD-DED1-79BE-C71B9F67A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4C674-95B5-CF1E-C599-83674E873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9A8AB-6053-42CE-849D-5FED43D3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8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customXml" Target="../ink/ink1.xml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390B0D-9202-3A81-2A27-10FEBD564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D9D59A4-10A9-6A20-E6E3-B53E631ACB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55+ Hình Nền Powerpoint Đẹp, Hấp Dẫn Như Lực Hút Trái Đất">
            <a:extLst>
              <a:ext uri="{FF2B5EF4-FFF2-40B4-BE49-F238E27FC236}">
                <a16:creationId xmlns:a16="http://schemas.microsoft.com/office/drawing/2014/main" id="{59BC054C-33FC-7288-ED91-92946274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27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7BFC3FC-C070-31B9-C09F-3928DE87C847}"/>
              </a:ext>
            </a:extLst>
          </p:cNvPr>
          <p:cNvSpPr txBox="1"/>
          <p:nvPr/>
        </p:nvSpPr>
        <p:spPr>
          <a:xfrm>
            <a:off x="631372" y="2380872"/>
            <a:ext cx="11288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807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6805E42C-B37B-54C4-F6E6-F79247A8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13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27C19481-C9A5-BBB2-E73B-494C3247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832" y="650707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7117D25A-3015-3754-C916-69E6F4AC9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29" y="650706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B5349187-E6E6-42BA-28E7-E6182AFE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28" y="650706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3D641C87-2720-4C9E-237D-2F41448C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27" y="650705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6272F836-31C9-3E20-6A07-C89D77CA9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26" y="650705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796529BC-314E-6E96-843C-6AC85B72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25" y="650704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3063B501-DEF3-25B2-1A57-81DF4D36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58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2FFEE654-197D-BD66-7F75-1D1D02E8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76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3385A9A6-8657-010D-C81D-5DDD65CE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75" y="2813783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CEFBEF4D-AE06-B325-A7F3-AB4D765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0" y="2813782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3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37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6805E42C-B37B-54C4-F6E6-F79247A8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13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27C19481-C9A5-BBB2-E73B-494C3247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832" y="650707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7117D25A-3015-3754-C916-69E6F4AC9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29" y="650706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B5349187-E6E6-42BA-28E7-E6182AFE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28" y="650706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3D641C87-2720-4C9E-237D-2F41448C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27" y="650705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6272F836-31C9-3E20-6A07-C89D77CA9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26" y="650705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796529BC-314E-6E96-843C-6AC85B72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25" y="650704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3063B501-DEF3-25B2-1A57-81DF4D36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58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2FFEE654-197D-BD66-7F75-1D1D02E8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76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3385A9A6-8657-010D-C81D-5DDD65CE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75" y="2813783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CEFBEF4D-AE06-B325-A7F3-AB4D765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0" y="2813782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23E0E1C4-67B0-21E7-9D8D-752BF84980E1}"/>
              </a:ext>
            </a:extLst>
          </p:cNvPr>
          <p:cNvSpPr/>
          <p:nvPr/>
        </p:nvSpPr>
        <p:spPr>
          <a:xfrm>
            <a:off x="8225533" y="1124755"/>
            <a:ext cx="2355565" cy="1989257"/>
          </a:xfrm>
          <a:prstGeom prst="arc">
            <a:avLst>
              <a:gd name="adj1" fmla="val 853811"/>
              <a:gd name="adj2" fmla="val 4465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5F515B5-164F-F93E-BF46-7BB209608639}"/>
              </a:ext>
            </a:extLst>
          </p:cNvPr>
          <p:cNvSpPr/>
          <p:nvPr/>
        </p:nvSpPr>
        <p:spPr>
          <a:xfrm rot="804007">
            <a:off x="9883423" y="2990751"/>
            <a:ext cx="301342" cy="8174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CD653098-9418-1E01-0A80-5D51329B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420" y="2813781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7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6805E42C-B37B-54C4-F6E6-F79247A8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13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27C19481-C9A5-BBB2-E73B-494C3247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832" y="650707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7117D25A-3015-3754-C916-69E6F4AC9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29" y="650706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B5349187-E6E6-42BA-28E7-E6182AFE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28" y="650706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3D641C87-2720-4C9E-237D-2F41448C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27" y="650705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6272F836-31C9-3E20-6A07-C89D77CA9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26" y="650705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796529BC-314E-6E96-843C-6AC85B72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25" y="650704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3063B501-DEF3-25B2-1A57-81DF4D36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58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2FFEE654-197D-BD66-7F75-1D1D02E8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76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3385A9A6-8657-010D-C81D-5DDD65CE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62" y="2813782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CEFBEF4D-AE06-B325-A7F3-AB4D765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0" y="2813782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AA68D17B-6EB1-EF6B-87B5-34511335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09" y="2813782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E85D57-8295-6F4C-14AF-B385B76D490D}"/>
              </a:ext>
            </a:extLst>
          </p:cNvPr>
          <p:cNvSpPr txBox="1"/>
          <p:nvPr/>
        </p:nvSpPr>
        <p:spPr>
          <a:xfrm>
            <a:off x="4085303" y="0"/>
            <a:ext cx="445401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2798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E0283-3539-AE3C-8BF0-06C7BC02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581571333393584549">
            <a:hlinkClick r:id="" action="ppaction://media"/>
            <a:extLst>
              <a:ext uri="{FF2B5EF4-FFF2-40B4-BE49-F238E27FC236}">
                <a16:creationId xmlns:a16="http://schemas.microsoft.com/office/drawing/2014/main" id="{93E63454-6CDB-9B88-D6C4-D59BC5A26C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916" y="867303"/>
            <a:ext cx="9896168" cy="5625572"/>
          </a:xfrm>
        </p:spPr>
      </p:pic>
    </p:spTree>
    <p:extLst>
      <p:ext uri="{BB962C8B-B14F-4D97-AF65-F5344CB8AC3E}">
        <p14:creationId xmlns:p14="http://schemas.microsoft.com/office/powerpoint/2010/main" val="39078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6805E42C-B37B-54C4-F6E6-F79247A8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13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27C19481-C9A5-BBB2-E73B-494C3247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832" y="650707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7117D25A-3015-3754-C916-69E6F4AC9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29" y="650706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B5349187-E6E6-42BA-28E7-E6182AFE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28" y="650706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3D641C87-2720-4C9E-237D-2F41448C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27" y="650705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6272F836-31C9-3E20-6A07-C89D77CA9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26" y="650705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796529BC-314E-6E96-843C-6AC85B72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25" y="650704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3063B501-DEF3-25B2-1A57-81DF4D36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58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2FFEE654-197D-BD66-7F75-1D1D02E8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76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3385A9A6-8657-010D-C81D-5DDD65CE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62" y="2813782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CEFBEF4D-AE06-B325-A7F3-AB4D765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0" y="2813782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AA68D17B-6EB1-EF6B-87B5-34511335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09" y="2813782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6B685-2001-3D47-AFA0-3268C6E299D3}"/>
              </a:ext>
            </a:extLst>
          </p:cNvPr>
          <p:cNvSpPr txBox="1"/>
          <p:nvPr/>
        </p:nvSpPr>
        <p:spPr>
          <a:xfrm>
            <a:off x="10454276" y="417966"/>
            <a:ext cx="25583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C0130-4359-3A13-2417-D560E844ED76}"/>
              </a:ext>
            </a:extLst>
          </p:cNvPr>
          <p:cNvSpPr txBox="1"/>
          <p:nvPr/>
        </p:nvSpPr>
        <p:spPr>
          <a:xfrm>
            <a:off x="10514588" y="2818389"/>
            <a:ext cx="25583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0470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6805E42C-B37B-54C4-F6E6-F79247A8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13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27C19481-C9A5-BBB2-E73B-494C3247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832" y="650707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7117D25A-3015-3754-C916-69E6F4AC9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29" y="650706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B5349187-E6E6-42BA-28E7-E6182AFE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28" y="650706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3D641C87-2720-4C9E-237D-2F41448C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27" y="650705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6272F836-31C9-3E20-6A07-C89D77CA9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26" y="650705"/>
            <a:ext cx="2937361" cy="2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Hồng đứng Lên T Shirt Cổ áo Cartoon Thể Thao Chặt Ngắn Tay áo  Clipart PNG , Hồng, Cổ áo đứng, Áo Thun PNG miễn phí tải tập tin PSDComment">
            <a:extLst>
              <a:ext uri="{FF2B5EF4-FFF2-40B4-BE49-F238E27FC236}">
                <a16:creationId xmlns:a16="http://schemas.microsoft.com/office/drawing/2014/main" id="{796529BC-314E-6E96-843C-6AC85B72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301" y="650704"/>
            <a:ext cx="2937361" cy="29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3063B501-DEF3-25B2-1A57-81DF4D36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8" y="2813781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2FFEE654-197D-BD66-7F75-1D1D02E8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76" y="2813784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3385A9A6-8657-010D-C81D-5DDD65CE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75" y="2813783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Jean Png, Vecteurs, PSD et Icônes Pour Téléchargement Gratuit | Pngtree">
            <a:extLst>
              <a:ext uri="{FF2B5EF4-FFF2-40B4-BE49-F238E27FC236}">
                <a16:creationId xmlns:a16="http://schemas.microsoft.com/office/drawing/2014/main" id="{CEFBEF4D-AE06-B325-A7F3-AB4D765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3129" l="10000" r="90000">
                        <a14:foregroundMark x1="37583" y1="87334" x2="42583" y2="91639"/>
                        <a14:foregroundMark x1="59500" y1="92715" x2="63833" y2="92715"/>
                        <a14:foregroundMark x1="42833" y1="94371" x2="35750" y2="93626"/>
                        <a14:foregroundMark x1="35750" y1="93626" x2="45333" y2="93129"/>
                        <a14:foregroundMark x1="45333" y1="93129" x2="47333" y2="9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0" y="2813782"/>
            <a:ext cx="3128521" cy="31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87A75C-FC21-C710-2DB8-65BE98D16F0E}"/>
              </a:ext>
            </a:extLst>
          </p:cNvPr>
          <p:cNvSpPr txBox="1"/>
          <p:nvPr/>
        </p:nvSpPr>
        <p:spPr>
          <a:xfrm>
            <a:off x="10386404" y="3088169"/>
            <a:ext cx="25583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/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DB1BB-79BC-9E33-CD66-AEF03CBC7C9E}"/>
              </a:ext>
            </a:extLst>
          </p:cNvPr>
          <p:cNvSpPr txBox="1"/>
          <p:nvPr/>
        </p:nvSpPr>
        <p:spPr>
          <a:xfrm>
            <a:off x="10497809" y="3303240"/>
            <a:ext cx="704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9461A7-538C-325A-AEB6-4B04210243BC}"/>
              </a:ext>
            </a:extLst>
          </p:cNvPr>
          <p:cNvSpPr txBox="1"/>
          <p:nvPr/>
        </p:nvSpPr>
        <p:spPr>
          <a:xfrm>
            <a:off x="10358100" y="3193689"/>
            <a:ext cx="1158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43A18-BB78-9C47-A7BA-C82958A8CCD0}"/>
              </a:ext>
            </a:extLst>
          </p:cNvPr>
          <p:cNvSpPr txBox="1"/>
          <p:nvPr/>
        </p:nvSpPr>
        <p:spPr>
          <a:xfrm>
            <a:off x="10358100" y="448447"/>
            <a:ext cx="25583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327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8" grpId="1"/>
      <p:bldP spid="6" grpId="0"/>
      <p:bldP spid="6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B1F46-B3BD-066D-A7FA-900A3C9D7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49360-CC52-1483-B50B-CAAA1C4F7F6D}"/>
              </a:ext>
            </a:extLst>
          </p:cNvPr>
          <p:cNvSpPr txBox="1"/>
          <p:nvPr/>
        </p:nvSpPr>
        <p:spPr>
          <a:xfrm>
            <a:off x="4424516" y="1755058"/>
            <a:ext cx="504394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NHÓM AI NHANH NHẤT</a:t>
            </a:r>
          </a:p>
        </p:txBody>
      </p:sp>
      <p:pic>
        <p:nvPicPr>
          <p:cNvPr id="7" name="NhacTre.Org - Cô Giáo Miền Xuôi">
            <a:hlinkClick r:id="" action="ppaction://media"/>
            <a:extLst>
              <a:ext uri="{FF2B5EF4-FFF2-40B4-BE49-F238E27FC236}">
                <a16:creationId xmlns:a16="http://schemas.microsoft.com/office/drawing/2014/main" id="{A6A5B52D-39DF-123F-B392-ED892CC35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3924883"/>
            <a:ext cx="963057" cy="859093"/>
          </a:xfrm>
          <a:prstGeom prst="rect">
            <a:avLst/>
          </a:prstGeom>
        </p:spPr>
      </p:pic>
      <p:pic>
        <p:nvPicPr>
          <p:cNvPr id="2" name="Chau-Yeu-Co-Chu-Cong-Nhan-Nhac-Thieu-Nhi">
            <a:hlinkClick r:id="" action="ppaction://media"/>
            <a:extLst>
              <a:ext uri="{FF2B5EF4-FFF2-40B4-BE49-F238E27FC236}">
                <a16:creationId xmlns:a16="http://schemas.microsoft.com/office/drawing/2014/main" id="{56B846BD-D842-0A2C-2A78-3222E3A750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2167" y="3962982"/>
            <a:ext cx="820994" cy="8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B1F46-B3BD-066D-A7FA-900A3C9D7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49360-CC52-1483-B50B-CAAA1C4F7F6D}"/>
              </a:ext>
            </a:extLst>
          </p:cNvPr>
          <p:cNvSpPr txBox="1"/>
          <p:nvPr/>
        </p:nvSpPr>
        <p:spPr>
          <a:xfrm>
            <a:off x="4424516" y="1951672"/>
            <a:ext cx="5043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</a:t>
            </a:r>
          </a:p>
        </p:txBody>
      </p:sp>
      <p:pic>
        <p:nvPicPr>
          <p:cNvPr id="3" name="Bong-Bong-Bang-Bang-Remix-Be-Bao-Ngu">
            <a:hlinkClick r:id="" action="ppaction://media"/>
            <a:extLst>
              <a:ext uri="{FF2B5EF4-FFF2-40B4-BE49-F238E27FC236}">
                <a16:creationId xmlns:a16="http://schemas.microsoft.com/office/drawing/2014/main" id="{999FF7D5-7BF2-1E70-75A0-B8167EE08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9207" y="3429000"/>
            <a:ext cx="1069257" cy="10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D439B-6DE8-EA4E-4B56-26F7A993D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697" y="383053"/>
            <a:ext cx="1962150" cy="2701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E63A9-FC31-69A2-5E0A-37F27C717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072" y="445769"/>
            <a:ext cx="2103610" cy="2638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FF24E-42BD-C5FE-8C07-3F72630B6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692" y="3669031"/>
            <a:ext cx="1838154" cy="2569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65BE49-C3C9-C8A2-9BA1-888D38C0A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697" y="3669031"/>
            <a:ext cx="1782147" cy="2743200"/>
          </a:xfrm>
          <a:prstGeom prst="rect">
            <a:avLst/>
          </a:prstGeom>
        </p:spPr>
      </p:pic>
      <p:pic>
        <p:nvPicPr>
          <p:cNvPr id="13" name="NhacNenSoiDong4-VA_3jh3a_hq (mp3cut.net)">
            <a:hlinkClick r:id="" action="ppaction://media"/>
            <a:extLst>
              <a:ext uri="{FF2B5EF4-FFF2-40B4-BE49-F238E27FC236}">
                <a16:creationId xmlns:a16="http://schemas.microsoft.com/office/drawing/2014/main" id="{AE9B10F0-4AB4-1DE3-17EB-03E60726D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8939" y="6299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2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D439B-6DE8-EA4E-4B56-26F7A993D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697" y="383053"/>
            <a:ext cx="1962150" cy="2701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E63A9-FC31-69A2-5E0A-37F27C717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072" y="445769"/>
            <a:ext cx="2103610" cy="2638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FF24E-42BD-C5FE-8C07-3F72630B6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692" y="3669031"/>
            <a:ext cx="1838154" cy="2569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65BE49-C3C9-C8A2-9BA1-888D38C0A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697" y="3669031"/>
            <a:ext cx="178214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6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7E63A9-FC31-69A2-5E0A-37F27C717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195" y="221834"/>
            <a:ext cx="2103610" cy="2638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FF24E-42BD-C5FE-8C07-3F72630B6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692" y="3669031"/>
            <a:ext cx="1838154" cy="2569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65BE49-C3C9-C8A2-9BA1-888D38C0A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697" y="3669031"/>
            <a:ext cx="1782147" cy="2743200"/>
          </a:xfrm>
          <a:prstGeom prst="rect">
            <a:avLst/>
          </a:prstGeom>
        </p:spPr>
      </p:pic>
      <p:pic>
        <p:nvPicPr>
          <p:cNvPr id="2" name="NhacNenSoiDong4-VA_3jh3a_hq (mp3cut.net)">
            <a:hlinkClick r:id="" action="ppaction://media"/>
            <a:extLst>
              <a:ext uri="{FF2B5EF4-FFF2-40B4-BE49-F238E27FC236}">
                <a16:creationId xmlns:a16="http://schemas.microsoft.com/office/drawing/2014/main" id="{D62358FC-5C56-03E1-96E3-596BBDE4D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107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7E63A9-FC31-69A2-5E0A-37F27C717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087" y="221834"/>
            <a:ext cx="2103610" cy="2638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FF24E-42BD-C5FE-8C07-3F72630B6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692" y="3669031"/>
            <a:ext cx="1838154" cy="2569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65BE49-C3C9-C8A2-9BA1-888D38C0A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697" y="3669031"/>
            <a:ext cx="178214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7E63A9-FC31-69A2-5E0A-37F27C717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195" y="342825"/>
            <a:ext cx="2103610" cy="2638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FF24E-42BD-C5FE-8C07-3F72630B6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692" y="3669031"/>
            <a:ext cx="1838154" cy="2569846"/>
          </a:xfrm>
          <a:prstGeom prst="rect">
            <a:avLst/>
          </a:prstGeom>
        </p:spPr>
      </p:pic>
      <p:pic>
        <p:nvPicPr>
          <p:cNvPr id="2" name="NhacNenSoiDong4-VA_3jh3a_hq (mp3cut.net)">
            <a:hlinkClick r:id="" action="ppaction://media"/>
            <a:extLst>
              <a:ext uri="{FF2B5EF4-FFF2-40B4-BE49-F238E27FC236}">
                <a16:creationId xmlns:a16="http://schemas.microsoft.com/office/drawing/2014/main" id="{FF703926-080E-4E31-FA99-719FABBA0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872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7E63A9-FC31-69A2-5E0A-37F27C717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195" y="298580"/>
            <a:ext cx="2103610" cy="2638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FF24E-42BD-C5FE-8C07-3F72630B6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692" y="3669031"/>
            <a:ext cx="1838154" cy="25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2F7B4-B604-9BF9-41B1-EC1AFAD1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835798849248">
            <a:hlinkClick r:id="" action="ppaction://media"/>
            <a:extLst>
              <a:ext uri="{FF2B5EF4-FFF2-40B4-BE49-F238E27FC236}">
                <a16:creationId xmlns:a16="http://schemas.microsoft.com/office/drawing/2014/main" id="{4737B0C3-9074-9104-21F7-89776B83C6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220"/>
          </a:xfrm>
        </p:spPr>
      </p:pic>
    </p:spTree>
    <p:extLst>
      <p:ext uri="{BB962C8B-B14F-4D97-AF65-F5344CB8AC3E}">
        <p14:creationId xmlns:p14="http://schemas.microsoft.com/office/powerpoint/2010/main" val="100609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A488F-2463-8950-AE7F-3641B0DD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537194-9DCB-A6EF-1A12-7F0543FBD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7" name="Chau-Yeu-Co-Chu-Cong-Nhan-Nhac-Thieu-Nhi">
            <a:hlinkClick r:id="" action="ppaction://media"/>
            <a:extLst>
              <a:ext uri="{FF2B5EF4-FFF2-40B4-BE49-F238E27FC236}">
                <a16:creationId xmlns:a16="http://schemas.microsoft.com/office/drawing/2014/main" id="{40D846F9-4411-41E3-1C42-F0D8A66FD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5106" y="4306528"/>
            <a:ext cx="1088693" cy="10886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DC7B061-89B4-9F79-1941-32167C0DDAA7}"/>
                  </a:ext>
                </a:extLst>
              </p14:cNvPr>
              <p14:cNvContentPartPr/>
              <p14:nvPr/>
            </p14:nvContentPartPr>
            <p14:xfrm>
              <a:off x="10447560" y="4866840"/>
              <a:ext cx="339840" cy="134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DC7B061-89B4-9F79-1941-32167C0DDA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38200" y="4857480"/>
                <a:ext cx="358560" cy="15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98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56</Words>
  <Application>Microsoft Office PowerPoint</Application>
  <PresentationFormat>Widescreen</PresentationFormat>
  <Paragraphs>14</Paragraphs>
  <Slides>18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Đức Tuấn Trần</cp:lastModifiedBy>
  <cp:revision>15</cp:revision>
  <dcterms:created xsi:type="dcterms:W3CDTF">2022-10-21T01:47:08Z</dcterms:created>
  <dcterms:modified xsi:type="dcterms:W3CDTF">2025-11-05T01:31:16Z</dcterms:modified>
</cp:coreProperties>
</file>